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59436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DD93"/>
    <a:srgbClr val="FFE353"/>
    <a:srgbClr val="FED0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35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5770" y="1496484"/>
            <a:ext cx="5052060" cy="3183467"/>
          </a:xfrm>
        </p:spPr>
        <p:txBody>
          <a:bodyPr anchor="b"/>
          <a:lstStyle>
            <a:lvl1pPr algn="ctr">
              <a:defRPr sz="39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2950" y="4802717"/>
            <a:ext cx="4457700" cy="2207683"/>
          </a:xfrm>
        </p:spPr>
        <p:txBody>
          <a:bodyPr/>
          <a:lstStyle>
            <a:lvl1pPr marL="0" indent="0" algn="ctr">
              <a:buNone/>
              <a:defRPr sz="1560"/>
            </a:lvl1pPr>
            <a:lvl2pPr marL="297180" indent="0" algn="ctr">
              <a:buNone/>
              <a:defRPr sz="1300"/>
            </a:lvl2pPr>
            <a:lvl3pPr marL="594360" indent="0" algn="ctr">
              <a:buNone/>
              <a:defRPr sz="1170"/>
            </a:lvl3pPr>
            <a:lvl4pPr marL="891540" indent="0" algn="ctr">
              <a:buNone/>
              <a:defRPr sz="1040"/>
            </a:lvl4pPr>
            <a:lvl5pPr marL="1188720" indent="0" algn="ctr">
              <a:buNone/>
              <a:defRPr sz="1040"/>
            </a:lvl5pPr>
            <a:lvl6pPr marL="1485900" indent="0" algn="ctr">
              <a:buNone/>
              <a:defRPr sz="1040"/>
            </a:lvl6pPr>
            <a:lvl7pPr marL="1783080" indent="0" algn="ctr">
              <a:buNone/>
              <a:defRPr sz="1040"/>
            </a:lvl7pPr>
            <a:lvl8pPr marL="2080260" indent="0" algn="ctr">
              <a:buNone/>
              <a:defRPr sz="1040"/>
            </a:lvl8pPr>
            <a:lvl9pPr marL="2377440" indent="0" algn="ctr">
              <a:buNone/>
              <a:defRPr sz="10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 descr="ひまわりの花の絵と文字の加工写真&#10;&#10;低い精度で自動的に生成された説明">
            <a:extLst>
              <a:ext uri="{FF2B5EF4-FFF2-40B4-BE49-F238E27FC236}">
                <a16:creationId xmlns:a16="http://schemas.microsoft.com/office/drawing/2014/main" id="{2718E565-EC38-5EE0-C89E-DB73052457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73434"/>
            <a:ext cx="5943600" cy="8797132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EB5094A-2B56-765A-FF13-09FB925CFA5E}"/>
              </a:ext>
            </a:extLst>
          </p:cNvPr>
          <p:cNvSpPr/>
          <p:nvPr userDrawn="1"/>
        </p:nvSpPr>
        <p:spPr>
          <a:xfrm>
            <a:off x="154379" y="173434"/>
            <a:ext cx="5605153" cy="8797132"/>
          </a:xfrm>
          <a:prstGeom prst="rect">
            <a:avLst/>
          </a:prstGeom>
          <a:noFill/>
          <a:ln w="38100">
            <a:solidFill>
              <a:srgbClr val="E6DD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00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361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53389" y="486834"/>
            <a:ext cx="1281589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8623" y="486834"/>
            <a:ext cx="3770471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47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887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527" y="2279653"/>
            <a:ext cx="5126355" cy="3803649"/>
          </a:xfrm>
        </p:spPr>
        <p:txBody>
          <a:bodyPr anchor="b"/>
          <a:lstStyle>
            <a:lvl1pPr>
              <a:defRPr sz="39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527" y="6119286"/>
            <a:ext cx="5126355" cy="2000249"/>
          </a:xfrm>
        </p:spPr>
        <p:txBody>
          <a:bodyPr/>
          <a:lstStyle>
            <a:lvl1pPr marL="0" indent="0">
              <a:buNone/>
              <a:defRPr sz="1560">
                <a:solidFill>
                  <a:schemeClr val="tx1"/>
                </a:solidFill>
              </a:defRPr>
            </a:lvl1pPr>
            <a:lvl2pPr marL="2971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594360" indent="0">
              <a:buNone/>
              <a:defRPr sz="1170">
                <a:solidFill>
                  <a:schemeClr val="tx1">
                    <a:tint val="75000"/>
                  </a:schemeClr>
                </a:solidFill>
              </a:defRPr>
            </a:lvl3pPr>
            <a:lvl4pPr marL="89154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4pPr>
            <a:lvl5pPr marL="118872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5pPr>
            <a:lvl6pPr marL="148590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6pPr>
            <a:lvl7pPr marL="178308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7pPr>
            <a:lvl8pPr marL="208026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8pPr>
            <a:lvl9pPr marL="2377440" indent="0">
              <a:buNone/>
              <a:defRPr sz="1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41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8623" y="2434167"/>
            <a:ext cx="252603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08948" y="2434167"/>
            <a:ext cx="252603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31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486836"/>
            <a:ext cx="512635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397" y="2241551"/>
            <a:ext cx="2514421" cy="1098549"/>
          </a:xfrm>
        </p:spPr>
        <p:txBody>
          <a:bodyPr anchor="b"/>
          <a:lstStyle>
            <a:lvl1pPr marL="0" indent="0">
              <a:buNone/>
              <a:defRPr sz="1560" b="1"/>
            </a:lvl1pPr>
            <a:lvl2pPr marL="297180" indent="0">
              <a:buNone/>
              <a:defRPr sz="1300" b="1"/>
            </a:lvl2pPr>
            <a:lvl3pPr marL="594360" indent="0">
              <a:buNone/>
              <a:defRPr sz="1170" b="1"/>
            </a:lvl3pPr>
            <a:lvl4pPr marL="891540" indent="0">
              <a:buNone/>
              <a:defRPr sz="1040" b="1"/>
            </a:lvl4pPr>
            <a:lvl5pPr marL="1188720" indent="0">
              <a:buNone/>
              <a:defRPr sz="1040" b="1"/>
            </a:lvl5pPr>
            <a:lvl6pPr marL="1485900" indent="0">
              <a:buNone/>
              <a:defRPr sz="1040" b="1"/>
            </a:lvl6pPr>
            <a:lvl7pPr marL="1783080" indent="0">
              <a:buNone/>
              <a:defRPr sz="1040" b="1"/>
            </a:lvl7pPr>
            <a:lvl8pPr marL="2080260" indent="0">
              <a:buNone/>
              <a:defRPr sz="1040" b="1"/>
            </a:lvl8pPr>
            <a:lvl9pPr marL="2377440" indent="0">
              <a:buNone/>
              <a:defRPr sz="10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397" y="3340100"/>
            <a:ext cx="2514421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08948" y="2241551"/>
            <a:ext cx="2526804" cy="1098549"/>
          </a:xfrm>
        </p:spPr>
        <p:txBody>
          <a:bodyPr anchor="b"/>
          <a:lstStyle>
            <a:lvl1pPr marL="0" indent="0">
              <a:buNone/>
              <a:defRPr sz="1560" b="1"/>
            </a:lvl1pPr>
            <a:lvl2pPr marL="297180" indent="0">
              <a:buNone/>
              <a:defRPr sz="1300" b="1"/>
            </a:lvl2pPr>
            <a:lvl3pPr marL="594360" indent="0">
              <a:buNone/>
              <a:defRPr sz="1170" b="1"/>
            </a:lvl3pPr>
            <a:lvl4pPr marL="891540" indent="0">
              <a:buNone/>
              <a:defRPr sz="1040" b="1"/>
            </a:lvl4pPr>
            <a:lvl5pPr marL="1188720" indent="0">
              <a:buNone/>
              <a:defRPr sz="1040" b="1"/>
            </a:lvl5pPr>
            <a:lvl6pPr marL="1485900" indent="0">
              <a:buNone/>
              <a:defRPr sz="1040" b="1"/>
            </a:lvl6pPr>
            <a:lvl7pPr marL="1783080" indent="0">
              <a:buNone/>
              <a:defRPr sz="1040" b="1"/>
            </a:lvl7pPr>
            <a:lvl8pPr marL="2080260" indent="0">
              <a:buNone/>
              <a:defRPr sz="1040" b="1"/>
            </a:lvl8pPr>
            <a:lvl9pPr marL="2377440" indent="0">
              <a:buNone/>
              <a:defRPr sz="10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08948" y="3340100"/>
            <a:ext cx="2526804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37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3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55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609600"/>
            <a:ext cx="1916966" cy="2133600"/>
          </a:xfrm>
        </p:spPr>
        <p:txBody>
          <a:bodyPr anchor="b"/>
          <a:lstStyle>
            <a:lvl1pPr>
              <a:defRPr sz="20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804" y="1316569"/>
            <a:ext cx="3008948" cy="6498167"/>
          </a:xfrm>
        </p:spPr>
        <p:txBody>
          <a:bodyPr/>
          <a:lstStyle>
            <a:lvl1pPr>
              <a:defRPr sz="2080"/>
            </a:lvl1pPr>
            <a:lvl2pPr>
              <a:defRPr sz="1820"/>
            </a:lvl2pPr>
            <a:lvl3pPr>
              <a:defRPr sz="156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397" y="2743200"/>
            <a:ext cx="1916966" cy="5082117"/>
          </a:xfrm>
        </p:spPr>
        <p:txBody>
          <a:bodyPr/>
          <a:lstStyle>
            <a:lvl1pPr marL="0" indent="0">
              <a:buNone/>
              <a:defRPr sz="1040"/>
            </a:lvl1pPr>
            <a:lvl2pPr marL="297180" indent="0">
              <a:buNone/>
              <a:defRPr sz="910"/>
            </a:lvl2pPr>
            <a:lvl3pPr marL="594360" indent="0">
              <a:buNone/>
              <a:defRPr sz="780"/>
            </a:lvl3pPr>
            <a:lvl4pPr marL="891540" indent="0">
              <a:buNone/>
              <a:defRPr sz="650"/>
            </a:lvl4pPr>
            <a:lvl5pPr marL="1188720" indent="0">
              <a:buNone/>
              <a:defRPr sz="650"/>
            </a:lvl5pPr>
            <a:lvl6pPr marL="1485900" indent="0">
              <a:buNone/>
              <a:defRPr sz="650"/>
            </a:lvl6pPr>
            <a:lvl7pPr marL="1783080" indent="0">
              <a:buNone/>
              <a:defRPr sz="650"/>
            </a:lvl7pPr>
            <a:lvl8pPr marL="2080260" indent="0">
              <a:buNone/>
              <a:defRPr sz="650"/>
            </a:lvl8pPr>
            <a:lvl9pPr marL="2377440" indent="0">
              <a:buNone/>
              <a:defRPr sz="6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097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397" y="609600"/>
            <a:ext cx="1916966" cy="2133600"/>
          </a:xfrm>
        </p:spPr>
        <p:txBody>
          <a:bodyPr anchor="b"/>
          <a:lstStyle>
            <a:lvl1pPr>
              <a:defRPr sz="20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26804" y="1316569"/>
            <a:ext cx="3008948" cy="6498167"/>
          </a:xfrm>
        </p:spPr>
        <p:txBody>
          <a:bodyPr anchor="t"/>
          <a:lstStyle>
            <a:lvl1pPr marL="0" indent="0">
              <a:buNone/>
              <a:defRPr sz="2080"/>
            </a:lvl1pPr>
            <a:lvl2pPr marL="297180" indent="0">
              <a:buNone/>
              <a:defRPr sz="1820"/>
            </a:lvl2pPr>
            <a:lvl3pPr marL="594360" indent="0">
              <a:buNone/>
              <a:defRPr sz="1560"/>
            </a:lvl3pPr>
            <a:lvl4pPr marL="891540" indent="0">
              <a:buNone/>
              <a:defRPr sz="1300"/>
            </a:lvl4pPr>
            <a:lvl5pPr marL="1188720" indent="0">
              <a:buNone/>
              <a:defRPr sz="1300"/>
            </a:lvl5pPr>
            <a:lvl6pPr marL="1485900" indent="0">
              <a:buNone/>
              <a:defRPr sz="1300"/>
            </a:lvl6pPr>
            <a:lvl7pPr marL="1783080" indent="0">
              <a:buNone/>
              <a:defRPr sz="1300"/>
            </a:lvl7pPr>
            <a:lvl8pPr marL="2080260" indent="0">
              <a:buNone/>
              <a:defRPr sz="1300"/>
            </a:lvl8pPr>
            <a:lvl9pPr marL="2377440" indent="0">
              <a:buNone/>
              <a:defRPr sz="13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397" y="2743200"/>
            <a:ext cx="1916966" cy="5082117"/>
          </a:xfrm>
        </p:spPr>
        <p:txBody>
          <a:bodyPr/>
          <a:lstStyle>
            <a:lvl1pPr marL="0" indent="0">
              <a:buNone/>
              <a:defRPr sz="1040"/>
            </a:lvl1pPr>
            <a:lvl2pPr marL="297180" indent="0">
              <a:buNone/>
              <a:defRPr sz="910"/>
            </a:lvl2pPr>
            <a:lvl3pPr marL="594360" indent="0">
              <a:buNone/>
              <a:defRPr sz="780"/>
            </a:lvl3pPr>
            <a:lvl4pPr marL="891540" indent="0">
              <a:buNone/>
              <a:defRPr sz="650"/>
            </a:lvl4pPr>
            <a:lvl5pPr marL="1188720" indent="0">
              <a:buNone/>
              <a:defRPr sz="650"/>
            </a:lvl5pPr>
            <a:lvl6pPr marL="1485900" indent="0">
              <a:buNone/>
              <a:defRPr sz="650"/>
            </a:lvl6pPr>
            <a:lvl7pPr marL="1783080" indent="0">
              <a:buNone/>
              <a:defRPr sz="650"/>
            </a:lvl7pPr>
            <a:lvl8pPr marL="2080260" indent="0">
              <a:buNone/>
              <a:defRPr sz="650"/>
            </a:lvl8pPr>
            <a:lvl9pPr marL="2377440" indent="0">
              <a:buNone/>
              <a:defRPr sz="6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46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8623" y="486836"/>
            <a:ext cx="512635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8623" y="2434167"/>
            <a:ext cx="512635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8623" y="8475136"/>
            <a:ext cx="13373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D84B0-AFC7-4F2A-BD07-41135C715017}" type="datetimeFigureOut">
              <a:rPr kumimoji="1" lang="ja-JP" altLang="en-US" smtClean="0"/>
              <a:t>2023/8/24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68818" y="8475136"/>
            <a:ext cx="200596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7668" y="8475136"/>
            <a:ext cx="13373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3D975-908F-42E8-9F35-74DF44BC07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885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94360" rtl="0" eaLnBrk="1" latinLnBrk="0" hangingPunct="1">
        <a:lnSpc>
          <a:spcPct val="90000"/>
        </a:lnSpc>
        <a:spcBef>
          <a:spcPct val="0"/>
        </a:spcBef>
        <a:buNone/>
        <a:defRPr kumimoji="1" sz="2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8590" indent="-148590" algn="l" defTabSz="594360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kumimoji="1" sz="1820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560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4013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4pPr>
      <a:lvl5pPr marL="133731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5pPr>
      <a:lvl6pPr marL="163449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6pPr>
      <a:lvl7pPr marL="193167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7pPr>
      <a:lvl8pPr marL="222885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8pPr>
      <a:lvl9pPr marL="2526030" indent="-148590" algn="l" defTabSz="594360" rtl="0" eaLnBrk="1" latinLnBrk="0" hangingPunct="1">
        <a:lnSpc>
          <a:spcPct val="90000"/>
        </a:lnSpc>
        <a:spcBef>
          <a:spcPts val="325"/>
        </a:spcBef>
        <a:buFont typeface="Arial" panose="020B0604020202020204" pitchFamily="34" charset="0"/>
        <a:buChar char="•"/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1pPr>
      <a:lvl2pPr marL="29718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2pPr>
      <a:lvl3pPr marL="59436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3pPr>
      <a:lvl4pPr marL="89154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5pPr>
      <a:lvl6pPr marL="148590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7pPr>
      <a:lvl8pPr marL="208026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algn="l" defTabSz="594360" rtl="0" eaLnBrk="1" latinLnBrk="0" hangingPunct="1">
        <a:defRPr kumimoji="1" sz="11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4AB1843-82F2-DDE0-EF3A-0758DC150FB4}"/>
              </a:ext>
            </a:extLst>
          </p:cNvPr>
          <p:cNvGrpSpPr/>
          <p:nvPr/>
        </p:nvGrpSpPr>
        <p:grpSpPr>
          <a:xfrm>
            <a:off x="232114" y="4817470"/>
            <a:ext cx="1501781" cy="3828997"/>
            <a:chOff x="462811" y="4982945"/>
            <a:chExt cx="1501781" cy="3828997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8CE36D8-2748-0CBC-CE0F-DD820F598CB2}"/>
                </a:ext>
              </a:extLst>
            </p:cNvPr>
            <p:cNvSpPr txBox="1"/>
            <p:nvPr/>
          </p:nvSpPr>
          <p:spPr>
            <a:xfrm>
              <a:off x="1201289" y="5217207"/>
              <a:ext cx="553998" cy="3338414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lang="ja-JP" altLang="en-US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東京都渋谷区桜丘町</a:t>
              </a:r>
              <a:r>
                <a:rPr lang="en-US" altLang="ja-JP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26‐1</a:t>
              </a:r>
              <a:r>
                <a:rPr lang="ja-JP" altLang="en-US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 </a:t>
              </a:r>
              <a:endParaRPr lang="en-US" altLang="ja-JP" sz="1200" b="1" spc="200" dirty="0">
                <a:solidFill>
                  <a:srgbClr val="000000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  <a:p>
              <a:r>
                <a:rPr lang="en-US" altLang="ja-JP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        </a:t>
              </a:r>
              <a:r>
                <a:rPr lang="ja-JP" altLang="en-US" sz="1200" b="1" spc="200" dirty="0">
                  <a:solidFill>
                    <a:srgbClr val="000000"/>
                  </a:solidFill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セルリアンタワー</a:t>
              </a:r>
              <a:endParaRPr kumimoji="1" lang="ja-JP" altLang="en-US" sz="1200" b="1" spc="2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C0193B3-58ED-FBDD-8E83-763B9146CC52}"/>
                </a:ext>
              </a:extLst>
            </p:cNvPr>
            <p:cNvSpPr txBox="1"/>
            <p:nvPr/>
          </p:nvSpPr>
          <p:spPr>
            <a:xfrm>
              <a:off x="909757" y="5663772"/>
              <a:ext cx="394082" cy="3148170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kumimoji="1" lang="en-US" altLang="ja-JP" sz="1400" b="1" spc="200" dirty="0" err="1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GMOReTech</a:t>
              </a:r>
              <a:r>
                <a:rPr kumimoji="1" lang="ja-JP" altLang="en-US" sz="1400" b="1" spc="2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株式会社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F742075-DBF8-006D-CD94-1FFAD5F2BB8F}"/>
                </a:ext>
              </a:extLst>
            </p:cNvPr>
            <p:cNvSpPr txBox="1"/>
            <p:nvPr/>
          </p:nvSpPr>
          <p:spPr>
            <a:xfrm>
              <a:off x="1600390" y="4982945"/>
              <a:ext cx="364202" cy="1938992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kumimoji="1" lang="ja-JP" altLang="en-US" sz="1200" b="1" spc="2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〒１５０│８５１２</a:t>
              </a:r>
              <a:endParaRPr kumimoji="1" lang="en-US" altLang="ja-JP" sz="1200" b="1" spc="2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410FB74-75B5-2A3B-5680-62FFF525DA82}"/>
                </a:ext>
              </a:extLst>
            </p:cNvPr>
            <p:cNvSpPr txBox="1"/>
            <p:nvPr/>
          </p:nvSpPr>
          <p:spPr>
            <a:xfrm>
              <a:off x="462811" y="7493908"/>
              <a:ext cx="394082" cy="1267655"/>
            </a:xfrm>
            <a:prstGeom prst="rect">
              <a:avLst/>
            </a:prstGeom>
            <a:noFill/>
          </p:spPr>
          <p:txBody>
            <a:bodyPr vert="wordArtVertRtl" wrap="none" rtlCol="0">
              <a:spAutoFit/>
            </a:bodyPr>
            <a:lstStyle/>
            <a:p>
              <a:r>
                <a:rPr kumimoji="1" lang="ja-JP" altLang="en-US" sz="1400" b="1" spc="2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○○　○○</a:t>
              </a:r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8FB1FED-37A8-72CD-A7DB-05BEEB22530A}"/>
              </a:ext>
            </a:extLst>
          </p:cNvPr>
          <p:cNvSpPr txBox="1"/>
          <p:nvPr/>
        </p:nvSpPr>
        <p:spPr>
          <a:xfrm>
            <a:off x="2258838" y="5340113"/>
            <a:ext cx="393954" cy="1938991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kumimoji="1" lang="ja-JP" altLang="en-US" sz="1360" b="1" spc="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令和五年　晩夏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1D71BD5-D66B-BC94-DB4B-00FF9C652959}"/>
              </a:ext>
            </a:extLst>
          </p:cNvPr>
          <p:cNvSpPr txBox="1"/>
          <p:nvPr/>
        </p:nvSpPr>
        <p:spPr>
          <a:xfrm>
            <a:off x="6429264" y="936966"/>
            <a:ext cx="3262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/>
              <a:t>編集したいとき用</a:t>
            </a:r>
            <a:endParaRPr kumimoji="1" lang="en-US" altLang="ja-JP" sz="2000" b="1" dirty="0"/>
          </a:p>
          <a:p>
            <a:r>
              <a:rPr kumimoji="1" lang="ja-JP" altLang="en-US" sz="2000" b="1" dirty="0"/>
              <a:t>（文章に重ねてください）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25FA102D-C613-EFFD-236F-636A8D497F3A}"/>
              </a:ext>
            </a:extLst>
          </p:cNvPr>
          <p:cNvSpPr/>
          <p:nvPr/>
        </p:nvSpPr>
        <p:spPr>
          <a:xfrm>
            <a:off x="6628378" y="1725555"/>
            <a:ext cx="2551472" cy="6183830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200"/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D6496D9B-3044-28F7-CD6B-B316EE578B1E}"/>
              </a:ext>
            </a:extLst>
          </p:cNvPr>
          <p:cNvGrpSpPr/>
          <p:nvPr/>
        </p:nvGrpSpPr>
        <p:grpSpPr>
          <a:xfrm>
            <a:off x="7227208" y="1830491"/>
            <a:ext cx="1353812" cy="6207098"/>
            <a:chOff x="6966551" y="2020018"/>
            <a:chExt cx="1353812" cy="6207098"/>
          </a:xfrm>
        </p:grpSpPr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AA1001EF-F722-28AA-2EA2-FDE38F577372}"/>
                </a:ext>
              </a:extLst>
            </p:cNvPr>
            <p:cNvGrpSpPr/>
            <p:nvPr/>
          </p:nvGrpSpPr>
          <p:grpSpPr>
            <a:xfrm>
              <a:off x="6966551" y="2020018"/>
              <a:ext cx="1353812" cy="6207098"/>
              <a:chOff x="3213259" y="1339419"/>
              <a:chExt cx="676906" cy="3103549"/>
            </a:xfrm>
          </p:grpSpPr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65887EF1-1232-119E-AAE5-3621764E6200}"/>
                  </a:ext>
                </a:extLst>
              </p:cNvPr>
              <p:cNvSpPr/>
              <p:nvPr/>
            </p:nvSpPr>
            <p:spPr>
              <a:xfrm>
                <a:off x="3213259" y="1351052"/>
                <a:ext cx="605223" cy="28321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7200"/>
              </a:p>
            </p:txBody>
          </p:sp>
          <p:grpSp>
            <p:nvGrpSpPr>
              <p:cNvPr id="17" name="グループ化 16">
                <a:extLst>
                  <a:ext uri="{FF2B5EF4-FFF2-40B4-BE49-F238E27FC236}">
                    <a16:creationId xmlns:a16="http://schemas.microsoft.com/office/drawing/2014/main" id="{BC5A550E-6258-1374-4972-F33674A71C36}"/>
                  </a:ext>
                </a:extLst>
              </p:cNvPr>
              <p:cNvGrpSpPr/>
              <p:nvPr/>
            </p:nvGrpSpPr>
            <p:grpSpPr>
              <a:xfrm>
                <a:off x="3393374" y="1339419"/>
                <a:ext cx="496791" cy="3103549"/>
                <a:chOff x="3386696" y="1108617"/>
                <a:chExt cx="496791" cy="3103549"/>
              </a:xfrm>
            </p:grpSpPr>
            <p:sp>
              <p:nvSpPr>
                <p:cNvPr id="13" name="テキスト ボックス 12">
                  <a:extLst>
                    <a:ext uri="{FF2B5EF4-FFF2-40B4-BE49-F238E27FC236}">
                      <a16:creationId xmlns:a16="http://schemas.microsoft.com/office/drawing/2014/main" id="{B5E957E6-2A71-BF11-BBDD-260DAE73CFE9}"/>
                    </a:ext>
                  </a:extLst>
                </p:cNvPr>
                <p:cNvSpPr txBox="1"/>
                <p:nvPr/>
              </p:nvSpPr>
              <p:spPr>
                <a:xfrm>
                  <a:off x="3686510" y="1108617"/>
                  <a:ext cx="196977" cy="2943635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r>
                    <a:rPr kumimoji="1" lang="ja-JP" altLang="en-US" sz="1360" b="1" spc="400" dirty="0">
                      <a:latin typeface="BIZ UDP明朝 Medium" panose="02020500000000000000" pitchFamily="18" charset="-128"/>
                      <a:ea typeface="BIZ UDP明朝 Medium" panose="02020500000000000000" pitchFamily="18" charset="-128"/>
                    </a:rPr>
                    <a:t>立秋を過ぎたとはいえ厳しい暑さが続いておりますが</a:t>
                  </a:r>
                </a:p>
              </p:txBody>
            </p:sp>
            <p:sp>
              <p:nvSpPr>
                <p:cNvPr id="15" name="テキスト ボックス 14">
                  <a:extLst>
                    <a:ext uri="{FF2B5EF4-FFF2-40B4-BE49-F238E27FC236}">
                      <a16:creationId xmlns:a16="http://schemas.microsoft.com/office/drawing/2014/main" id="{E6D405DD-80B1-CEC3-2D87-BF2039132979}"/>
                    </a:ext>
                  </a:extLst>
                </p:cNvPr>
                <p:cNvSpPr txBox="1"/>
                <p:nvPr/>
              </p:nvSpPr>
              <p:spPr>
                <a:xfrm>
                  <a:off x="3536603" y="1119716"/>
                  <a:ext cx="196977" cy="3091915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r>
                    <a:rPr kumimoji="1" lang="ja-JP" altLang="en-US" sz="1360" b="1" spc="400" dirty="0">
                      <a:latin typeface="BIZ UDP明朝 Medium" panose="02020500000000000000" pitchFamily="18" charset="-128"/>
                      <a:ea typeface="BIZ UDP明朝 Medium" panose="02020500000000000000" pitchFamily="18" charset="-128"/>
                    </a:rPr>
                    <a:t>いかがお過ごしでしょうか</a:t>
                  </a:r>
                  <a:endParaRPr kumimoji="1" lang="en-US" altLang="ja-JP" sz="1360" b="1" spc="400" dirty="0">
                    <a:latin typeface="BIZ UDP明朝 Medium" panose="02020500000000000000" pitchFamily="18" charset="-128"/>
                    <a:ea typeface="BIZ UDP明朝 Medium" panose="02020500000000000000" pitchFamily="18" charset="-128"/>
                  </a:endParaRPr>
                </a:p>
              </p:txBody>
            </p:sp>
            <p:sp>
              <p:nvSpPr>
                <p:cNvPr id="16" name="テキスト ボックス 15">
                  <a:extLst>
                    <a:ext uri="{FF2B5EF4-FFF2-40B4-BE49-F238E27FC236}">
                      <a16:creationId xmlns:a16="http://schemas.microsoft.com/office/drawing/2014/main" id="{89F072F2-4FEE-69AE-EE9A-4D79C6B89E4D}"/>
                    </a:ext>
                  </a:extLst>
                </p:cNvPr>
                <p:cNvSpPr txBox="1"/>
                <p:nvPr/>
              </p:nvSpPr>
              <p:spPr>
                <a:xfrm>
                  <a:off x="3386696" y="1120251"/>
                  <a:ext cx="196977" cy="3091915"/>
                </a:xfrm>
                <a:prstGeom prst="rect">
                  <a:avLst/>
                </a:prstGeom>
                <a:noFill/>
              </p:spPr>
              <p:txBody>
                <a:bodyPr vert="eaVert" wrap="square" rtlCol="0">
                  <a:spAutoFit/>
                </a:bodyPr>
                <a:lstStyle/>
                <a:p>
                  <a:r>
                    <a:rPr kumimoji="1" lang="ja-JP" altLang="en-US" sz="1360" b="1" spc="400" dirty="0">
                      <a:latin typeface="BIZ UDP明朝 Medium" panose="02020500000000000000" pitchFamily="18" charset="-128"/>
                      <a:ea typeface="BIZ UDP明朝 Medium" panose="02020500000000000000" pitchFamily="18" charset="-128"/>
                    </a:rPr>
                    <a:t>平素は格別のご高配を賜り厚く御礼申し上げます</a:t>
                  </a:r>
                </a:p>
              </p:txBody>
            </p:sp>
          </p:grpSp>
        </p:grp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0BA7B30A-5F86-3663-3A77-41DA86964FD8}"/>
                </a:ext>
              </a:extLst>
            </p:cNvPr>
            <p:cNvSpPr txBox="1"/>
            <p:nvPr/>
          </p:nvSpPr>
          <p:spPr>
            <a:xfrm>
              <a:off x="7002273" y="2043286"/>
              <a:ext cx="393954" cy="618383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360" b="1" spc="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季節の変わり目　くれぐれもご自愛ください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2520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401</TotalTime>
  <Words>60</Words>
  <Application>Microsoft Office PowerPoint</Application>
  <PresentationFormat>ユーザー設定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UDP明朝 Medium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残暑お見舞い雛形</dc:title>
  <dc:creator>春見 愛水GMOReTech</dc:creator>
  <cp:lastModifiedBy>皆川 修GMOReTech</cp:lastModifiedBy>
  <cp:revision>8</cp:revision>
  <dcterms:created xsi:type="dcterms:W3CDTF">2023-08-09T02:46:13Z</dcterms:created>
  <dcterms:modified xsi:type="dcterms:W3CDTF">2023-08-24T07:54:09Z</dcterms:modified>
</cp:coreProperties>
</file>