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59436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D0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770" y="1496484"/>
            <a:ext cx="5052060" cy="3183467"/>
          </a:xfrm>
        </p:spPr>
        <p:txBody>
          <a:bodyPr anchor="b"/>
          <a:lstStyle>
            <a:lvl1pPr algn="ctr"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4802717"/>
            <a:ext cx="4457700" cy="2207683"/>
          </a:xfrm>
        </p:spPr>
        <p:txBody>
          <a:bodyPr/>
          <a:lstStyle>
            <a:lvl1pPr marL="0" indent="0" algn="ctr">
              <a:buNone/>
              <a:defRPr sz="1560"/>
            </a:lvl1pPr>
            <a:lvl2pPr marL="297180" indent="0" algn="ctr">
              <a:buNone/>
              <a:defRPr sz="1300"/>
            </a:lvl2pPr>
            <a:lvl3pPr marL="594360" indent="0" algn="ctr">
              <a:buNone/>
              <a:defRPr sz="1170"/>
            </a:lvl3pPr>
            <a:lvl4pPr marL="891540" indent="0" algn="ctr">
              <a:buNone/>
              <a:defRPr sz="1040"/>
            </a:lvl4pPr>
            <a:lvl5pPr marL="1188720" indent="0" algn="ctr">
              <a:buNone/>
              <a:defRPr sz="1040"/>
            </a:lvl5pPr>
            <a:lvl6pPr marL="1485900" indent="0" algn="ctr">
              <a:buNone/>
              <a:defRPr sz="1040"/>
            </a:lvl6pPr>
            <a:lvl7pPr marL="1783080" indent="0" algn="ctr">
              <a:buNone/>
              <a:defRPr sz="1040"/>
            </a:lvl7pPr>
            <a:lvl8pPr marL="2080260" indent="0" algn="ctr">
              <a:buNone/>
              <a:defRPr sz="1040"/>
            </a:lvl8pPr>
            <a:lvl9pPr marL="2377440" indent="0" algn="ctr">
              <a:buNone/>
              <a:defRPr sz="10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1ACA2C9-712A-F7FB-EC56-3284ED47A523}"/>
              </a:ext>
            </a:extLst>
          </p:cNvPr>
          <p:cNvSpPr/>
          <p:nvPr userDrawn="1"/>
        </p:nvSpPr>
        <p:spPr>
          <a:xfrm>
            <a:off x="1365662" y="4802717"/>
            <a:ext cx="603156" cy="3036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ダイアグラム&#10;&#10;自動的に生成された説明">
            <a:extLst>
              <a:ext uri="{FF2B5EF4-FFF2-40B4-BE49-F238E27FC236}">
                <a16:creationId xmlns:a16="http://schemas.microsoft.com/office/drawing/2014/main" id="{EB55F22C-15DE-6D85-C131-5DFB056E66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3434"/>
            <a:ext cx="5943600" cy="8797132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B700E39-299A-2059-AD1B-16FB7C98A008}"/>
              </a:ext>
            </a:extLst>
          </p:cNvPr>
          <p:cNvSpPr/>
          <p:nvPr userDrawn="1"/>
        </p:nvSpPr>
        <p:spPr>
          <a:xfrm>
            <a:off x="154379" y="173434"/>
            <a:ext cx="5605153" cy="8797132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00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36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3389" y="486834"/>
            <a:ext cx="1281589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623" y="486834"/>
            <a:ext cx="3770471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47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88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27" y="2279653"/>
            <a:ext cx="5126355" cy="3803649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527" y="6119286"/>
            <a:ext cx="5126355" cy="2000249"/>
          </a:xfrm>
        </p:spPr>
        <p:txBody>
          <a:bodyPr/>
          <a:lstStyle>
            <a:lvl1pPr marL="0" indent="0">
              <a:buNone/>
              <a:defRPr sz="1560">
                <a:solidFill>
                  <a:schemeClr val="tx1"/>
                </a:solidFill>
              </a:defRPr>
            </a:lvl1pPr>
            <a:lvl2pPr marL="2971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594360" indent="0">
              <a:buNone/>
              <a:defRPr sz="1170">
                <a:solidFill>
                  <a:schemeClr val="tx1">
                    <a:tint val="75000"/>
                  </a:schemeClr>
                </a:solidFill>
              </a:defRPr>
            </a:lvl3pPr>
            <a:lvl4pPr marL="8915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4pPr>
            <a:lvl5pPr marL="118872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5pPr>
            <a:lvl6pPr marL="148590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6pPr>
            <a:lvl7pPr marL="178308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7pPr>
            <a:lvl8pPr marL="208026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8pPr>
            <a:lvl9pPr marL="23774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4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623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8948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3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486836"/>
            <a:ext cx="512635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397" y="2241551"/>
            <a:ext cx="2514421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397" y="3340100"/>
            <a:ext cx="2514421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8948" y="2241551"/>
            <a:ext cx="2526804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08948" y="3340100"/>
            <a:ext cx="2526804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7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3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55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804" y="1316569"/>
            <a:ext cx="3008948" cy="6498167"/>
          </a:xfrm>
        </p:spPr>
        <p:txBody>
          <a:bodyPr/>
          <a:lstStyle>
            <a:lvl1pPr>
              <a:defRPr sz="2080"/>
            </a:lvl1pPr>
            <a:lvl2pPr>
              <a:defRPr sz="1820"/>
            </a:lvl2pPr>
            <a:lvl3pPr>
              <a:defRPr sz="156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9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26804" y="1316569"/>
            <a:ext cx="3008948" cy="6498167"/>
          </a:xfrm>
        </p:spPr>
        <p:txBody>
          <a:bodyPr anchor="t"/>
          <a:lstStyle>
            <a:lvl1pPr marL="0" indent="0">
              <a:buNone/>
              <a:defRPr sz="2080"/>
            </a:lvl1pPr>
            <a:lvl2pPr marL="297180" indent="0">
              <a:buNone/>
              <a:defRPr sz="1820"/>
            </a:lvl2pPr>
            <a:lvl3pPr marL="594360" indent="0">
              <a:buNone/>
              <a:defRPr sz="1560"/>
            </a:lvl3pPr>
            <a:lvl4pPr marL="891540" indent="0">
              <a:buNone/>
              <a:defRPr sz="1300"/>
            </a:lvl4pPr>
            <a:lvl5pPr marL="1188720" indent="0">
              <a:buNone/>
              <a:defRPr sz="1300"/>
            </a:lvl5pPr>
            <a:lvl6pPr marL="1485900" indent="0">
              <a:buNone/>
              <a:defRPr sz="1300"/>
            </a:lvl6pPr>
            <a:lvl7pPr marL="1783080" indent="0">
              <a:buNone/>
              <a:defRPr sz="1300"/>
            </a:lvl7pPr>
            <a:lvl8pPr marL="2080260" indent="0">
              <a:buNone/>
              <a:defRPr sz="1300"/>
            </a:lvl8pPr>
            <a:lvl9pPr marL="2377440" indent="0">
              <a:buNone/>
              <a:defRPr sz="13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46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8623" y="486836"/>
            <a:ext cx="512635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623" y="2434167"/>
            <a:ext cx="512635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8623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8818" y="8475136"/>
            <a:ext cx="20059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7668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8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94360" rtl="0" eaLnBrk="1" latinLnBrk="0" hangingPunct="1">
        <a:lnSpc>
          <a:spcPct val="90000"/>
        </a:lnSpc>
        <a:spcBef>
          <a:spcPct val="0"/>
        </a:spcBef>
        <a:buNone/>
        <a:defRPr kumimoji="1" sz="2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590" indent="-148590" algn="l" defTabSz="59436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kumimoji="1" sz="182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401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33731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63449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9316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2288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2pPr>
      <a:lvl3pPr marL="5943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48590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0802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4AB1843-82F2-DDE0-EF3A-0758DC150FB4}"/>
              </a:ext>
            </a:extLst>
          </p:cNvPr>
          <p:cNvGrpSpPr/>
          <p:nvPr/>
        </p:nvGrpSpPr>
        <p:grpSpPr>
          <a:xfrm>
            <a:off x="232114" y="4817470"/>
            <a:ext cx="1501781" cy="3828997"/>
            <a:chOff x="462811" y="4982945"/>
            <a:chExt cx="1501781" cy="382899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CE36D8-2748-0CBC-CE0F-DD820F598CB2}"/>
                </a:ext>
              </a:extLst>
            </p:cNvPr>
            <p:cNvSpPr txBox="1"/>
            <p:nvPr/>
          </p:nvSpPr>
          <p:spPr>
            <a:xfrm>
              <a:off x="1201289" y="5217207"/>
              <a:ext cx="553998" cy="3338414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東京都渋谷区桜丘町</a:t>
              </a:r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26‐1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</a:t>
              </a:r>
              <a:endParaRPr lang="en-US" altLang="ja-JP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       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セルリアンタワー</a:t>
              </a:r>
              <a:endParaRPr kumimoji="1" lang="ja-JP" altLang="en-US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C0193B3-58ED-FBDD-8E83-763B9146CC52}"/>
                </a:ext>
              </a:extLst>
            </p:cNvPr>
            <p:cNvSpPr txBox="1"/>
            <p:nvPr/>
          </p:nvSpPr>
          <p:spPr>
            <a:xfrm>
              <a:off x="909757" y="5663772"/>
              <a:ext cx="394082" cy="3148170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en-US" altLang="ja-JP" sz="1400" b="1" spc="200" dirty="0" err="1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GMOReTech</a:t>
              </a:r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株式会社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F742075-DBF8-006D-CD94-1FFAD5F2BB8F}"/>
                </a:ext>
              </a:extLst>
            </p:cNvPr>
            <p:cNvSpPr txBox="1"/>
            <p:nvPr/>
          </p:nvSpPr>
          <p:spPr>
            <a:xfrm>
              <a:off x="1600390" y="4982945"/>
              <a:ext cx="364202" cy="1938992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2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〒１５０│８５１２</a:t>
              </a:r>
              <a:endParaRPr kumimoji="1" lang="en-US" altLang="ja-JP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410FB74-75B5-2A3B-5680-62FFF525DA82}"/>
                </a:ext>
              </a:extLst>
            </p:cNvPr>
            <p:cNvSpPr txBox="1"/>
            <p:nvPr/>
          </p:nvSpPr>
          <p:spPr>
            <a:xfrm>
              <a:off x="462811" y="7493908"/>
              <a:ext cx="394082" cy="1267655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○○　○○</a:t>
              </a: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8FB1FED-37A8-72CD-A7DB-05BEEB22530A}"/>
              </a:ext>
            </a:extLst>
          </p:cNvPr>
          <p:cNvSpPr txBox="1"/>
          <p:nvPr/>
        </p:nvSpPr>
        <p:spPr>
          <a:xfrm>
            <a:off x="2196962" y="5316362"/>
            <a:ext cx="393954" cy="1820707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1360" b="1" spc="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令和五年　元旦</a:t>
            </a:r>
            <a:endParaRPr kumimoji="1" lang="en-US" altLang="ja-JP" sz="1360" b="1" spc="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D71BD5-D66B-BC94-DB4B-00FF9C652959}"/>
              </a:ext>
            </a:extLst>
          </p:cNvPr>
          <p:cNvSpPr txBox="1"/>
          <p:nvPr/>
        </p:nvSpPr>
        <p:spPr>
          <a:xfrm>
            <a:off x="6429264" y="93696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編集したいとき用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（文章に重ねてください）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5FA102D-C613-EFFD-236F-636A8D497F3A}"/>
              </a:ext>
            </a:extLst>
          </p:cNvPr>
          <p:cNvSpPr/>
          <p:nvPr/>
        </p:nvSpPr>
        <p:spPr>
          <a:xfrm>
            <a:off x="6628378" y="1725555"/>
            <a:ext cx="2551472" cy="618383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200"/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A1001EF-F722-28AA-2EA2-FDE38F577372}"/>
              </a:ext>
            </a:extLst>
          </p:cNvPr>
          <p:cNvGrpSpPr/>
          <p:nvPr/>
        </p:nvGrpSpPr>
        <p:grpSpPr>
          <a:xfrm>
            <a:off x="7227208" y="2001006"/>
            <a:ext cx="1353812" cy="6206028"/>
            <a:chOff x="3213259" y="1339419"/>
            <a:chExt cx="676906" cy="3103014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5887EF1-1232-119E-AAE5-3621764E6200}"/>
                </a:ext>
              </a:extLst>
            </p:cNvPr>
            <p:cNvSpPr/>
            <p:nvPr/>
          </p:nvSpPr>
          <p:spPr>
            <a:xfrm>
              <a:off x="3213259" y="1351052"/>
              <a:ext cx="605223" cy="28321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7200"/>
            </a:p>
          </p:txBody>
        </p: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BC5A550E-6258-1374-4972-F33674A71C36}"/>
                </a:ext>
              </a:extLst>
            </p:cNvPr>
            <p:cNvGrpSpPr/>
            <p:nvPr/>
          </p:nvGrpSpPr>
          <p:grpSpPr>
            <a:xfrm>
              <a:off x="3381027" y="1339419"/>
              <a:ext cx="509138" cy="3103014"/>
              <a:chOff x="3374349" y="1108617"/>
              <a:chExt cx="509138" cy="3103014"/>
            </a:xfrm>
          </p:grpSpPr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B5E957E6-2A71-BF11-BBDD-260DAE73CFE9}"/>
                  </a:ext>
                </a:extLst>
              </p:cNvPr>
              <p:cNvSpPr txBox="1"/>
              <p:nvPr/>
            </p:nvSpPr>
            <p:spPr>
              <a:xfrm>
                <a:off x="3686510" y="1108617"/>
                <a:ext cx="196977" cy="294363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旧年中は格別のご厚情を賜り深く御礼申し上げます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E6D405DD-80B1-CEC3-2D87-BF2039132979}"/>
                  </a:ext>
                </a:extLst>
              </p:cNvPr>
              <p:cNvSpPr txBox="1"/>
              <p:nvPr/>
            </p:nvSpPr>
            <p:spPr>
              <a:xfrm>
                <a:off x="3536603" y="1119716"/>
                <a:ext cx="196977" cy="309191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本年もなお一層のサービス向上に努める所存です</a:t>
                </a:r>
                <a:endParaRPr kumimoji="1" lang="en-US" altLang="ja-JP" sz="1360" b="1" spc="400" dirty="0"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89F072F2-4FEE-69AE-EE9A-4D79C6B89E4D}"/>
                  </a:ext>
                </a:extLst>
              </p:cNvPr>
              <p:cNvSpPr txBox="1"/>
              <p:nvPr/>
            </p:nvSpPr>
            <p:spPr>
              <a:xfrm>
                <a:off x="3374349" y="1119716"/>
                <a:ext cx="196977" cy="309191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変わらぬご愛顧のほどよろしくお願い申し上げます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3252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406</TotalTime>
  <Words>58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年賀状雛形</dc:title>
  <dc:creator>春見 愛水GMOReTech</dc:creator>
  <cp:lastModifiedBy>皆川 修GMOReTech</cp:lastModifiedBy>
  <cp:revision>12</cp:revision>
  <dcterms:created xsi:type="dcterms:W3CDTF">2023-08-09T02:46:13Z</dcterms:created>
  <dcterms:modified xsi:type="dcterms:W3CDTF">2023-08-24T07:55:32Z</dcterms:modified>
</cp:coreProperties>
</file>