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E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9252A6-2BD5-7075-EA16-1C2FBA453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0F6EB1B-C045-7E9F-F09F-F76FE8871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E404E2-9E3F-86A5-A4BC-6E4878C61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2C516A-1722-469B-A8F9-86B389ACD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F0CE78-7F3B-C99E-D7A3-5D61F994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ABA4B-E6EE-094C-1A16-02663C036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DC78BB-93B0-893D-3B12-B770D32B6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A1F639-F80A-0370-6A44-2280D3FFF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46D840-D5E8-FDE7-898A-C1F46661D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83D9C3-AA58-A809-23B6-6D1F3DC3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18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63003E-59E6-3DFE-42FD-976BACC4BD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C279AE-C487-F57B-D779-83E1062E31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4AFBEE-DC15-A505-06C2-9436AF12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2287E8-0874-3BDD-C9DB-A56CE7EB2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22FDAA-CAFF-0059-57A0-A282F304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25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67744-A55D-34D2-A32F-3C39BC57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361391-0355-A335-38FD-6C8266D2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976BE3-FFF6-5C0D-7538-81A3D39F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3BB321-52E7-EA60-33F5-8AA18B87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B544A3-8959-485F-8AAB-C23676D7C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5149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3FE301-249A-560B-B43A-333C29BA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016529-D8C5-A1A1-4109-B901AF1E4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60DB96-B384-5C27-0FCA-2C7FB5B51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3C2B0A-A775-6B73-396B-7D015C36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0AD180-1E21-0006-FAF5-30C201109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74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E3D8F7-3379-7291-266D-B630DF194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8F2A0B-1C34-BCBA-E80F-8194116AAB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040B00-32E2-5365-05DD-653DECBAA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DBE344C-3285-76DF-3FEF-9FE4380A1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17083B6-D576-B661-FF96-A43AD4A96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2F204A-2FBA-640F-0C1C-ABF6E356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33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24A634-61F9-66C5-1C29-51907358B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CE6174B-30CF-43B1-1285-C4E592612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BB440-198E-6995-A5D0-A17A941AB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810929-4066-711B-85F2-864125544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9110B47-1AC9-793E-4D9C-6830CC422F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CFFF7E-910C-13EB-DDAF-BFF03CABC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D8CE612-3B7F-E61E-013C-D52382BA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B45321-6466-30A4-C216-D41330482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626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1DB7B-FF12-95AB-8443-9A9C7ED34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9418B81-D354-CD2A-D173-E53DC0270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89C5461-38EA-FF19-A6E9-9F264E8D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5CE41D-4976-4B96-CD20-36FE146E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231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23391E9-664E-8356-BC66-AFA8ED29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6745487-170B-57AD-DEE3-638C6A1E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BBDE60-9655-6837-3B3C-EB458DA0B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77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FD9EE-7C2C-79E2-5583-4D057351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38E6B4-BFBA-B47A-1CF9-D851EBCE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23DD59-855B-3106-3976-C06863F58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355A23-F0DE-1A0F-BAF3-AE92FACA8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AD6058-F029-60FD-FBB2-758258EB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97F3A56-476B-C56C-1EF9-4613D76EB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89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FD9992-7600-0110-79E0-BCAC2B0FC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8E33EC6-AECC-8E9A-AF87-5414EEA52F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41755D1-1780-4EB7-EE03-5636E55BF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58FA57-9FC3-C291-CEFC-AF35D00EB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84974A-A0E4-BC10-CF3F-57D22A632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82F6AA-06E1-5985-E8D9-4F05E6C49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27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AF3199-3C33-E554-F680-055A6481D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312B7D-E171-1BD5-D79F-6A8FD3A01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C07E47-6068-F0CC-CB60-BC276D6E5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1779-D626-40F4-9F0A-B81A11F3A1D8}" type="datetimeFigureOut">
              <a:rPr kumimoji="1" lang="ja-JP" altLang="en-US" smtClean="0"/>
              <a:t>2023/4/6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781274-9EF5-E088-515C-74EB47A252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F8A72A-403A-301D-7CBC-643057FEF0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B7FD-5000-41D5-B52A-EE81335CF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1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B2FE810-8B3A-0A9F-8C44-FF6592BF60EF}"/>
              </a:ext>
            </a:extLst>
          </p:cNvPr>
          <p:cNvSpPr/>
          <p:nvPr/>
        </p:nvSpPr>
        <p:spPr>
          <a:xfrm>
            <a:off x="3117000" y="1943370"/>
            <a:ext cx="5958000" cy="360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BF1C18-FF31-24D7-0F56-78A31AFB59BD}"/>
              </a:ext>
            </a:extLst>
          </p:cNvPr>
          <p:cNvSpPr txBox="1"/>
          <p:nvPr/>
        </p:nvSpPr>
        <p:spPr>
          <a:xfrm>
            <a:off x="2101545" y="627968"/>
            <a:ext cx="7988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❶枠内に収まるように画像を作成します</a:t>
            </a:r>
            <a:endParaRPr kumimoji="1" lang="en-US" altLang="ja-JP" b="0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r>
              <a:rPr kumimoji="1" lang="ja-JP" altLang="en-US" b="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❷枠の上で右クリック、枠線と塗りつぶしの色を選択します</a:t>
            </a:r>
            <a:endParaRPr kumimoji="1" lang="en-US" altLang="ja-JP" b="0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  <a:p>
            <a:r>
              <a:rPr lang="ja-JP" altLang="en-US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❸枠を含めて画像全体を選択して右クリック、「図として保存」し完了です</a:t>
            </a:r>
            <a:endParaRPr kumimoji="1" lang="ja-JP" altLang="en-US" b="0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pic>
        <p:nvPicPr>
          <p:cNvPr id="18" name="図 17" descr="テキスト&#10;&#10;自動的に生成された説明">
            <a:extLst>
              <a:ext uri="{FF2B5EF4-FFF2-40B4-BE49-F238E27FC236}">
                <a16:creationId xmlns:a16="http://schemas.microsoft.com/office/drawing/2014/main" id="{F0D50F41-D2A8-2EF2-8170-10D2F63FC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216" y="2232292"/>
            <a:ext cx="5673565" cy="302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194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Yu Gothic Medium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ホーム画面画像管理用雛形</dc:title>
  <dc:creator>皆川 修GMOReTech</dc:creator>
  <cp:lastModifiedBy>皆川 修GMOReTech</cp:lastModifiedBy>
  <cp:revision>5</cp:revision>
  <dcterms:created xsi:type="dcterms:W3CDTF">2023-03-20T09:38:01Z</dcterms:created>
  <dcterms:modified xsi:type="dcterms:W3CDTF">2023-04-06T10:36:37Z</dcterms:modified>
</cp:coreProperties>
</file>